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69" r:id="rId2"/>
    <p:sldId id="257" r:id="rId3"/>
    <p:sldId id="258" r:id="rId4"/>
    <p:sldId id="256" r:id="rId5"/>
    <p:sldId id="259" r:id="rId6"/>
    <p:sldId id="266" r:id="rId7"/>
    <p:sldId id="265" r:id="rId8"/>
    <p:sldId id="275" r:id="rId9"/>
    <p:sldId id="270" r:id="rId10"/>
    <p:sldId id="271" r:id="rId11"/>
    <p:sldId id="272" r:id="rId12"/>
    <p:sldId id="277" r:id="rId13"/>
    <p:sldId id="273" r:id="rId14"/>
    <p:sldId id="278" r:id="rId15"/>
    <p:sldId id="274" r:id="rId16"/>
    <p:sldId id="279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5" autoAdjust="0"/>
  </p:normalViewPr>
  <p:slideViewPr>
    <p:cSldViewPr snapToGrid="0" snapToObjects="1">
      <p:cViewPr>
        <p:scale>
          <a:sx n="76" d="100"/>
          <a:sy n="76" d="100"/>
        </p:scale>
        <p:origin x="-1296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33611-7E21-1243-9A73-E50D2F0AEFD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6E244-C061-BA4A-B78E-88ADD647B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10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would have students</a:t>
            </a:r>
            <a:r>
              <a:rPr lang="en-US" baseline="0" dirty="0" smtClean="0"/>
              <a:t> include this vocabulary with definitions in their science journals.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6E244-C061-BA4A-B78E-88ADD647BE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96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1200" dirty="0" smtClean="0"/>
              <a:t>Ant gets nutrition from</a:t>
            </a:r>
          </a:p>
          <a:p>
            <a:pPr algn="ctr"/>
            <a:r>
              <a:rPr lang="en-US" sz="1200" dirty="0" smtClean="0"/>
              <a:t>the aphid’s honeydew—a sugary secretion from the aphid’s body.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6E244-C061-BA4A-B78E-88ADD647BE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13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3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5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4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6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8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2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8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94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2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8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9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dinfo.info/unit/3560/s:a%20clo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77059"/>
            <a:ext cx="7772400" cy="2916462"/>
          </a:xfrm>
        </p:spPr>
        <p:txBody>
          <a:bodyPr>
            <a:normAutofit/>
          </a:bodyPr>
          <a:lstStyle/>
          <a:p>
            <a:r>
              <a:rPr lang="en-US" sz="11800" dirty="0" smtClean="0">
                <a:solidFill>
                  <a:srgbClr val="008000"/>
                </a:solidFill>
              </a:rPr>
              <a:t>SYMBIOSIS</a:t>
            </a:r>
            <a:endParaRPr lang="en-US" sz="9600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0552" y="6266829"/>
            <a:ext cx="327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 Kandy Powers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6339" y="1136385"/>
            <a:ext cx="67337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</a:rPr>
              <a:t>Name That Relationship!</a:t>
            </a:r>
            <a:endParaRPr lang="en-US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7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Blood </a:t>
            </a:r>
            <a:r>
              <a:rPr lang="en-US" sz="6000" dirty="0" smtClean="0"/>
              <a:t>suckers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4" name="Content Placeholder 3" descr="670px-Mosquito_2007-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b="192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6326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Blood </a:t>
            </a:r>
            <a:r>
              <a:rPr lang="en-US" sz="6000" dirty="0" smtClean="0"/>
              <a:t>suckers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4" name="Content Placeholder 3" descr="670px-Mosquito_2007-2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b="1929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 rot="20765668">
            <a:off x="898576" y="2318718"/>
            <a:ext cx="80978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</a:rPr>
              <a:t>Parasitism</a:t>
            </a:r>
            <a:endParaRPr lang="en-US" sz="1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45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13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Hummingbird and </a:t>
            </a:r>
            <a:r>
              <a:rPr lang="en-US" dirty="0" err="1" smtClean="0"/>
              <a:t>Hawkmouth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The hummingbird takes nectar from the flower.  The pollen from the flower is spread.</a:t>
            </a:r>
            <a:endParaRPr lang="en-US" dirty="0"/>
          </a:p>
        </p:txBody>
      </p:sp>
      <p:pic>
        <p:nvPicPr>
          <p:cNvPr id="4" name="Content Placeholder 3" descr="600px-Hummingbird_hawkmoth_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457200" y="2088943"/>
            <a:ext cx="8229600" cy="4037220"/>
          </a:xfrm>
        </p:spPr>
      </p:pic>
    </p:spTree>
    <p:extLst>
      <p:ext uri="{BB962C8B-B14F-4D97-AF65-F5344CB8AC3E}">
        <p14:creationId xmlns:p14="http://schemas.microsoft.com/office/powerpoint/2010/main" val="55425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13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Hummingbird and </a:t>
            </a:r>
            <a:r>
              <a:rPr lang="en-US" dirty="0" err="1" smtClean="0"/>
              <a:t>Hawkmouth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The hummingbird takes nectar from the flower.  The flower is unaffected.</a:t>
            </a:r>
            <a:endParaRPr lang="en-US" dirty="0"/>
          </a:p>
        </p:txBody>
      </p:sp>
      <p:pic>
        <p:nvPicPr>
          <p:cNvPr id="4" name="Content Placeholder 3" descr="600px-Hummingbird_hawkmoth_a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457200" y="2088943"/>
            <a:ext cx="8229600" cy="4037220"/>
          </a:xfrm>
        </p:spPr>
      </p:pic>
      <p:sp>
        <p:nvSpPr>
          <p:cNvPr id="5" name="TextBox 4"/>
          <p:cNvSpPr txBox="1"/>
          <p:nvPr/>
        </p:nvSpPr>
        <p:spPr>
          <a:xfrm rot="20765668">
            <a:off x="1158324" y="2733888"/>
            <a:ext cx="80978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8000"/>
                </a:solidFill>
              </a:rPr>
              <a:t>Mutualism</a:t>
            </a:r>
            <a:endParaRPr lang="en-US" sz="115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9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846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titan triggerfish moves large rocks creating feeding opportunities for smaller fish.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800px-Titan_Triggerfis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510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846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titan triggerfish moves large rocks creating feeding opportunities for smaller fish.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800px-Titan_Triggerfish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40491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 rot="20765668">
            <a:off x="731485" y="2738175"/>
            <a:ext cx="8097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00FF"/>
                </a:solidFill>
              </a:rPr>
              <a:t>Commensalism</a:t>
            </a:r>
            <a:endParaRPr lang="en-US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7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66439"/>
            <a:ext cx="6400800" cy="2023582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Activity </a:t>
            </a:r>
            <a:r>
              <a:rPr lang="en-US" sz="7200" b="1" dirty="0" smtClean="0"/>
              <a:t>stations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338572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2023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What is </a:t>
            </a:r>
            <a:r>
              <a:rPr lang="en-US" sz="8000" dirty="0" smtClean="0">
                <a:solidFill>
                  <a:srgbClr val="008000"/>
                </a:solidFill>
              </a:rPr>
              <a:t>symbiosis</a:t>
            </a:r>
            <a:r>
              <a:rPr lang="en-US" sz="8000" dirty="0" smtClean="0"/>
              <a:t>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7196"/>
            <a:ext cx="8229600" cy="4504864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endParaRPr lang="en-US" b="1" dirty="0"/>
          </a:p>
          <a:p>
            <a:pPr marL="0" indent="0" algn="ctr">
              <a:buNone/>
            </a:pPr>
            <a:endParaRPr lang="en-US" sz="3600" dirty="0" smtClean="0">
              <a:solidFill>
                <a:srgbClr val="3366FF"/>
              </a:solidFill>
            </a:endParaRPr>
          </a:p>
          <a:p>
            <a:pPr marL="0" indent="0" algn="ctr">
              <a:buNone/>
            </a:pPr>
            <a:r>
              <a:rPr lang="en-US" sz="5800" dirty="0" smtClean="0"/>
              <a:t> </a:t>
            </a:r>
            <a:r>
              <a:rPr lang="en-US" sz="5800" dirty="0"/>
              <a:t>A</a:t>
            </a:r>
            <a:r>
              <a:rPr lang="en-US" sz="5800" dirty="0" smtClean="0"/>
              <a:t> relationship between </a:t>
            </a:r>
          </a:p>
          <a:p>
            <a:pPr marL="0" indent="0" algn="ctr">
              <a:buNone/>
            </a:pPr>
            <a:r>
              <a:rPr lang="en-US" sz="5800" dirty="0" smtClean="0"/>
              <a:t>two species</a:t>
            </a:r>
            <a:r>
              <a:rPr lang="en-US" sz="5200" dirty="0" smtClean="0"/>
              <a:t>. </a:t>
            </a:r>
          </a:p>
          <a:p>
            <a:pPr marL="0" indent="0" algn="ctr">
              <a:buNone/>
            </a:pPr>
            <a:r>
              <a:rPr lang="en-US" sz="5200" dirty="0" smtClean="0"/>
              <a:t>It may be </a:t>
            </a:r>
            <a:r>
              <a:rPr lang="en-US" sz="5800" dirty="0" smtClean="0">
                <a:solidFill>
                  <a:srgbClr val="008000"/>
                </a:solidFill>
              </a:rPr>
              <a:t>helpful</a:t>
            </a:r>
            <a:r>
              <a:rPr lang="en-US" sz="5200" dirty="0" smtClean="0"/>
              <a:t> or </a:t>
            </a:r>
            <a:r>
              <a:rPr lang="en-US" sz="5800" dirty="0" smtClean="0">
                <a:solidFill>
                  <a:srgbClr val="FF0000"/>
                </a:solidFill>
              </a:rPr>
              <a:t>harmful</a:t>
            </a:r>
            <a:r>
              <a:rPr lang="en-US" sz="5200" dirty="0" smtClean="0"/>
              <a:t>.  </a:t>
            </a:r>
          </a:p>
          <a:p>
            <a:pPr marL="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99907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/>
              <a:t>Quickwrite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672" y="1600200"/>
            <a:ext cx="8889188" cy="501757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In your science notebook, give </a:t>
            </a:r>
            <a:r>
              <a:rPr lang="en-US" sz="4400" b="1" dirty="0" smtClean="0"/>
              <a:t>two</a:t>
            </a:r>
            <a:r>
              <a:rPr lang="en-US" sz="3600" b="1" dirty="0" smtClean="0"/>
              <a:t>  </a:t>
            </a:r>
          </a:p>
          <a:p>
            <a:pPr indent="0" algn="ctr">
              <a:buNone/>
            </a:pPr>
            <a:r>
              <a:rPr lang="en-US" sz="3600" dirty="0"/>
              <a:t> </a:t>
            </a:r>
            <a:r>
              <a:rPr lang="en-US" sz="3600" dirty="0" smtClean="0"/>
              <a:t>   examples of </a:t>
            </a:r>
            <a:r>
              <a:rPr lang="en-US" sz="3600" dirty="0" smtClean="0"/>
              <a:t>how you think </a:t>
            </a:r>
            <a:r>
              <a:rPr lang="en-US" sz="3600" dirty="0" smtClean="0"/>
              <a:t>two living things can</a:t>
            </a:r>
            <a:r>
              <a:rPr lang="en-US" sz="3600" dirty="0" smtClean="0"/>
              <a:t>:</a:t>
            </a:r>
          </a:p>
          <a:p>
            <a:pPr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3600" dirty="0" smtClean="0"/>
              <a:t>#1.  </a:t>
            </a:r>
            <a:r>
              <a:rPr lang="en-US" sz="3600" b="1" dirty="0" smtClean="0">
                <a:solidFill>
                  <a:srgbClr val="008000"/>
                </a:solidFill>
              </a:rPr>
              <a:t>Benefit</a:t>
            </a:r>
            <a:r>
              <a:rPr lang="en-US" sz="3600" dirty="0" smtClean="0"/>
              <a:t>, or be helpful, to one </a:t>
            </a:r>
            <a:r>
              <a:rPr lang="en-US" sz="3600" dirty="0" smtClean="0"/>
              <a:t>another.</a:t>
            </a:r>
          </a:p>
          <a:p>
            <a:pPr marL="0" indent="0" algn="ctr">
              <a:buNone/>
            </a:pPr>
            <a:r>
              <a:rPr lang="en-US" sz="3600" dirty="0" smtClean="0"/>
              <a:t>AND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#2</a:t>
            </a:r>
            <a:r>
              <a:rPr lang="en-US" sz="3600" b="1" dirty="0" smtClean="0">
                <a:solidFill>
                  <a:srgbClr val="3366FF"/>
                </a:solidFill>
              </a:rPr>
              <a:t>.  </a:t>
            </a:r>
            <a:r>
              <a:rPr lang="en-US" sz="3600" b="1" dirty="0" smtClean="0">
                <a:solidFill>
                  <a:srgbClr val="FF0000"/>
                </a:solidFill>
              </a:rPr>
              <a:t>Be harmful</a:t>
            </a:r>
            <a:r>
              <a:rPr lang="en-US" sz="3600" dirty="0" smtClean="0"/>
              <a:t>, or hurt, one another.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8844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2636" y="308867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b="1" dirty="0" smtClean="0"/>
              <a:t>Three Types of </a:t>
            </a:r>
            <a:r>
              <a:rPr lang="en-US" sz="8000" b="1" dirty="0" smtClean="0"/>
              <a:t>Symbiosis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58255" y="2406462"/>
            <a:ext cx="2790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Parasitism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7112" y="3269575"/>
            <a:ext cx="3659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FF"/>
                </a:solidFill>
              </a:rPr>
              <a:t>Commensalism</a:t>
            </a:r>
            <a:endParaRPr lang="en-US" sz="4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8255" y="4231657"/>
            <a:ext cx="2790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8000"/>
                </a:solidFill>
              </a:rPr>
              <a:t>Mutualism</a:t>
            </a:r>
            <a:endParaRPr lang="en-US" sz="4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7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 bldLvl="2"/>
      <p:bldP spid="5" grpId="0"/>
      <p:bldP spid="5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Parasitism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199"/>
            <a:ext cx="3185363" cy="367630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600" dirty="0" smtClean="0"/>
              <a:t>One organism is </a:t>
            </a:r>
            <a:r>
              <a:rPr lang="en-US" sz="3600" dirty="0" smtClean="0">
                <a:solidFill>
                  <a:srgbClr val="008000"/>
                </a:solidFill>
              </a:rPr>
              <a:t>helped</a:t>
            </a:r>
            <a:r>
              <a:rPr lang="en-US" sz="3600" dirty="0" smtClean="0"/>
              <a:t>, </a:t>
            </a:r>
          </a:p>
          <a:p>
            <a:pPr marL="0" indent="0">
              <a:buNone/>
            </a:pPr>
            <a:r>
              <a:rPr lang="en-US" sz="3600" dirty="0" smtClean="0"/>
              <a:t>while the other is </a:t>
            </a:r>
            <a:r>
              <a:rPr lang="en-US" sz="3600" dirty="0" smtClean="0">
                <a:solidFill>
                  <a:srgbClr val="FF0000"/>
                </a:solidFill>
              </a:rPr>
              <a:t>harmed</a:t>
            </a:r>
            <a:r>
              <a:rPr lang="en-US" sz="3600" dirty="0" smtClean="0"/>
              <a:t>.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/>
        </p:nvPicPr>
        <p:blipFill>
          <a:blip r:embed="rId3"/>
          <a:srcRect t="9262" b="9262"/>
          <a:stretch>
            <a:fillRect/>
          </a:stretch>
        </p:blipFill>
        <p:spPr>
          <a:xfrm>
            <a:off x="4068015" y="1587596"/>
            <a:ext cx="4618785" cy="3191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8015" y="4779502"/>
            <a:ext cx="46187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TAPEWORM:  </a:t>
            </a:r>
          </a:p>
          <a:p>
            <a:pPr algn="ctr"/>
            <a:r>
              <a:rPr lang="en-US" sz="2800" dirty="0" smtClean="0"/>
              <a:t>lives in the intestines of animals and humans.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165621" y="1286789"/>
            <a:ext cx="1320011" cy="61524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75499" y="1902036"/>
            <a:ext cx="142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Head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6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00FF"/>
                </a:solidFill>
              </a:rPr>
              <a:t>Commensalism</a:t>
            </a:r>
            <a:endParaRPr lang="en-US" sz="6000" b="1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396" b="12396"/>
          <a:stretch>
            <a:fillRect/>
          </a:stretch>
        </p:blipFill>
        <p:spPr>
          <a:xfrm>
            <a:off x="3625853" y="1654443"/>
            <a:ext cx="5311581" cy="3498919"/>
          </a:xfrm>
        </p:spPr>
      </p:pic>
      <p:sp>
        <p:nvSpPr>
          <p:cNvPr id="3" name="TextBox 2"/>
          <p:cNvSpPr txBox="1"/>
          <p:nvPr/>
        </p:nvSpPr>
        <p:spPr>
          <a:xfrm>
            <a:off x="457200" y="1654444"/>
            <a:ext cx="36197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Neither </a:t>
            </a:r>
            <a:r>
              <a:rPr lang="en-US" sz="4000" dirty="0"/>
              <a:t>organism is </a:t>
            </a:r>
            <a:r>
              <a:rPr lang="en-US" sz="4000" dirty="0" smtClean="0"/>
              <a:t>harmed, but one benefits…</a:t>
            </a:r>
          </a:p>
          <a:p>
            <a:r>
              <a:rPr lang="en-US" sz="4000" dirty="0">
                <a:solidFill>
                  <a:srgbClr val="3366FF"/>
                </a:solidFill>
              </a:rPr>
              <a:t>t</a:t>
            </a:r>
            <a:r>
              <a:rPr lang="en-US" sz="4000" dirty="0" smtClean="0">
                <a:solidFill>
                  <a:srgbClr val="3366FF"/>
                </a:solidFill>
              </a:rPr>
              <a:t>hey live </a:t>
            </a:r>
            <a:r>
              <a:rPr lang="en-US" sz="4000" dirty="0">
                <a:solidFill>
                  <a:srgbClr val="3366FF"/>
                </a:solidFill>
              </a:rPr>
              <a:t>peacefully</a:t>
            </a:r>
            <a:r>
              <a:rPr lang="en-US" sz="4000" dirty="0" smtClean="0">
                <a:solidFill>
                  <a:srgbClr val="3366FF"/>
                </a:solidFill>
              </a:rPr>
              <a:t>.</a:t>
            </a:r>
            <a:endParaRPr lang="en-US" sz="4000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0795" y="5153362"/>
            <a:ext cx="42589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Epiphytes, </a:t>
            </a:r>
            <a:r>
              <a:rPr lang="en-US" sz="2800" dirty="0"/>
              <a:t>also known as “air </a:t>
            </a:r>
            <a:r>
              <a:rPr lang="en-US" sz="2800" dirty="0" smtClean="0"/>
              <a:t>plants” </a:t>
            </a:r>
            <a:r>
              <a:rPr lang="en-US" sz="2800" dirty="0"/>
              <a:t>live on the bark of trees.</a:t>
            </a:r>
          </a:p>
        </p:txBody>
      </p:sp>
    </p:spTree>
    <p:extLst>
      <p:ext uri="{BB962C8B-B14F-4D97-AF65-F5344CB8AC3E}">
        <p14:creationId xmlns:p14="http://schemas.microsoft.com/office/powerpoint/2010/main" val="429243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</a:rPr>
              <a:t>Mutualism</a:t>
            </a:r>
            <a:endParaRPr lang="en-US" sz="5400" b="1" dirty="0">
              <a:solidFill>
                <a:srgbClr val="008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604309"/>
            <a:ext cx="8064391" cy="4155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989" y="925194"/>
            <a:ext cx="82296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Both participating species </a:t>
            </a:r>
            <a:r>
              <a:rPr lang="en-US" sz="4000" dirty="0" smtClean="0">
                <a:solidFill>
                  <a:srgbClr val="3366FF"/>
                </a:solidFill>
              </a:rPr>
              <a:t>benefit</a:t>
            </a:r>
            <a:r>
              <a:rPr lang="en-US" sz="4000" dirty="0"/>
              <a:t>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05079" y="5860125"/>
            <a:ext cx="5040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Aphid</a:t>
            </a:r>
            <a:r>
              <a:rPr lang="en-US" sz="4800" b="1" dirty="0" smtClean="0">
                <a:solidFill>
                  <a:srgbClr val="008000"/>
                </a:solidFill>
              </a:rPr>
              <a:t> </a:t>
            </a:r>
            <a:r>
              <a:rPr lang="en-US" sz="4800" b="1" dirty="0" smtClean="0"/>
              <a:t>and</a:t>
            </a:r>
            <a:r>
              <a:rPr lang="en-US" sz="4800" b="1" dirty="0" smtClean="0">
                <a:solidFill>
                  <a:srgbClr val="008000"/>
                </a:solidFill>
              </a:rPr>
              <a:t> Ant</a:t>
            </a:r>
            <a:endParaRPr lang="en-US" sz="4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4942" y="2891097"/>
            <a:ext cx="1370137" cy="71859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29381" y="3610533"/>
            <a:ext cx="127823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aphid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26362" y="3440590"/>
            <a:ext cx="1086084" cy="110495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27883" y="4391258"/>
            <a:ext cx="173773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honeydew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497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4832" b="24832"/>
          <a:stretch>
            <a:fillRect/>
          </a:stretch>
        </p:blipFill>
        <p:spPr/>
      </p:pic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/>
              <a:t>aphid gets </a:t>
            </a:r>
            <a:r>
              <a:rPr lang="en-US" sz="3600" dirty="0">
                <a:solidFill>
                  <a:srgbClr val="0000FF"/>
                </a:solidFill>
              </a:rPr>
              <a:t>protection</a:t>
            </a:r>
            <a:r>
              <a:rPr lang="en-US" sz="3600" dirty="0"/>
              <a:t> from the </a:t>
            </a:r>
            <a:r>
              <a:rPr lang="en-US" sz="3600" dirty="0" smtClean="0"/>
              <a:t>ant against </a:t>
            </a:r>
            <a:r>
              <a:rPr lang="en-US" sz="3600" dirty="0"/>
              <a:t>predatory insects like </a:t>
            </a:r>
            <a:r>
              <a:rPr lang="en-US" sz="3600" dirty="0" smtClean="0"/>
              <a:t>ladybugs.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7428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The Hippo and The Turtle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A baby hippo, near certain death, was found near the ocean in Africa.  It was rescued and placed in a reserve area, where it immediately began following around a huge turtle.  The turtle hissed at him first, but finally gave in and let the baby hippo hang out.  In days, they became inseparable.  They ate, bathed in a nearby spring, and slept together.   </a:t>
            </a:r>
          </a:p>
          <a:p>
            <a:pPr marL="0" indent="0" algn="ctr">
              <a:buNone/>
            </a:pPr>
            <a:r>
              <a:rPr lang="en-US" b="1" dirty="0" smtClean="0"/>
              <a:t>What kind of </a:t>
            </a:r>
            <a:r>
              <a:rPr lang="en-US" dirty="0" smtClean="0"/>
              <a:t>symbiotic</a:t>
            </a:r>
            <a:r>
              <a:rPr lang="en-US" b="1" dirty="0" smtClean="0"/>
              <a:t> relationship do they have?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Read More at:</a:t>
            </a:r>
          </a:p>
          <a:p>
            <a:pPr marL="0" indent="0" algn="ctr">
              <a:buNone/>
            </a:pPr>
            <a:r>
              <a:rPr lang="en-US" b="1" dirty="0" smtClean="0">
                <a:hlinkClick r:id="rId2"/>
              </a:rPr>
              <a:t>http://</a:t>
            </a:r>
            <a:r>
              <a:rPr lang="en-US" b="1" dirty="0" err="1" smtClean="0">
                <a:hlinkClick r:id="rId2"/>
              </a:rPr>
              <a:t>wordinfo.info</a:t>
            </a:r>
            <a:r>
              <a:rPr lang="en-US" b="1" dirty="0" smtClean="0">
                <a:hlinkClick r:id="rId2"/>
              </a:rPr>
              <a:t>/unit/3560/s:a%20close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712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3533</TotalTime>
  <Words>344</Words>
  <Application>Microsoft Macintosh PowerPoint</Application>
  <PresentationFormat>On-screen Show (4:3)</PresentationFormat>
  <Paragraphs>58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SYMBIOSIS</vt:lpstr>
      <vt:lpstr>What is symbiosis?</vt:lpstr>
      <vt:lpstr>Quickwrite</vt:lpstr>
      <vt:lpstr>Three Types of Symbiosis</vt:lpstr>
      <vt:lpstr>Parasitism</vt:lpstr>
      <vt:lpstr>Commensalism</vt:lpstr>
      <vt:lpstr>Mutualism</vt:lpstr>
      <vt:lpstr>The aphid gets protection from the ant against predatory insects like ladybugs.</vt:lpstr>
      <vt:lpstr>The Hippo and The Turtle</vt:lpstr>
      <vt:lpstr>PowerPoint Presentation</vt:lpstr>
      <vt:lpstr>Blood suckers!!!</vt:lpstr>
      <vt:lpstr>Blood suckers!!!</vt:lpstr>
      <vt:lpstr>Hummingbird and Hawkmouth The hummingbird takes nectar from the flower.  The pollen from the flower is spread.</vt:lpstr>
      <vt:lpstr>Hummingbird and Hawkmouth The hummingbird takes nectar from the flower.  The flower is unaffected.</vt:lpstr>
      <vt:lpstr>The titan triggerfish moves large rocks creating feeding opportunities for smaller fish.</vt:lpstr>
      <vt:lpstr>The titan triggerfish moves large rocks creating feeding opportunities for smaller fish.</vt:lpstr>
      <vt:lpstr>Activity stations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Symbiosis</dc:title>
  <dc:creator>kandy.powers Powers</dc:creator>
  <cp:lastModifiedBy>kandy.powers Powers</cp:lastModifiedBy>
  <cp:revision>42</cp:revision>
  <dcterms:created xsi:type="dcterms:W3CDTF">2012-01-14T01:34:21Z</dcterms:created>
  <dcterms:modified xsi:type="dcterms:W3CDTF">2012-03-17T20:50:18Z</dcterms:modified>
</cp:coreProperties>
</file>